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3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9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9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1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5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1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8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5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9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D489B-9433-4EA4-AC52-FA70C42EC0C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367E-E57B-46AB-B314-D87AD79F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3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9284"/>
            <a:ext cx="7772400" cy="1381166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еятельность беспозв\жемчу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" y="0"/>
            <a:ext cx="295904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еятельность беспозв\зем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97" y="116632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еятельность беспозв\кле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56" y="116632"/>
            <a:ext cx="294596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" y="3453440"/>
            <a:ext cx="4713894" cy="34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73" y="3545632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еспозвоночные\кош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12" y="3663527"/>
            <a:ext cx="3244921" cy="29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беспозвоночные\челове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8" y="90506"/>
            <a:ext cx="31101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беспозвоночные\лягушк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5" y="30057"/>
            <a:ext cx="2374051" cy="411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беспозвоночные\птиц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2845112" cy="25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беспозвоночные\рыб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" y="404664"/>
            <a:ext cx="35984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еспозвоночные\баб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8640"/>
            <a:ext cx="3168352" cy="24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еспозвоночные\паук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4807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беспозвоночные\улит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6125"/>
            <a:ext cx="3960440" cy="31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беспозвоночные\черв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6751"/>
            <a:ext cx="4225636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Dmitryi</dc:creator>
  <cp:lastModifiedBy>Dmitryi</cp:lastModifiedBy>
  <cp:revision>3</cp:revision>
  <dcterms:created xsi:type="dcterms:W3CDTF">2014-02-18T20:23:08Z</dcterms:created>
  <dcterms:modified xsi:type="dcterms:W3CDTF">2014-02-18T20:48:14Z</dcterms:modified>
</cp:coreProperties>
</file>